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1" r:id="rId25"/>
    <p:sldId id="282" r:id="rId26"/>
    <p:sldId id="286" r:id="rId27"/>
    <p:sldId id="285" r:id="rId28"/>
    <p:sldId id="284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0569EF24-ECA6-42DA-8B8B-C0F2882AB692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A751B019-6A7F-4B55-9CD6-1BE905792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5961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EF24-ECA6-42DA-8B8B-C0F2882AB692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B019-6A7F-4B55-9CD6-1BE905792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806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EF24-ECA6-42DA-8B8B-C0F2882AB692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B019-6A7F-4B55-9CD6-1BE905792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793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EF24-ECA6-42DA-8B8B-C0F2882AB692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B019-6A7F-4B55-9CD6-1BE905792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705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EF24-ECA6-42DA-8B8B-C0F2882AB692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B019-6A7F-4B55-9CD6-1BE905792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06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EF24-ECA6-42DA-8B8B-C0F2882AB692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B019-6A7F-4B55-9CD6-1BE905792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14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EF24-ECA6-42DA-8B8B-C0F2882AB692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B019-6A7F-4B55-9CD6-1BE905792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3155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EF24-ECA6-42DA-8B8B-C0F2882AB692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B019-6A7F-4B55-9CD6-1BE90579283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666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EF24-ECA6-42DA-8B8B-C0F2882AB692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B019-6A7F-4B55-9CD6-1BE905792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657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EF24-ECA6-42DA-8B8B-C0F2882AB692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B019-6A7F-4B55-9CD6-1BE905792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374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EF24-ECA6-42DA-8B8B-C0F2882AB692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B019-6A7F-4B55-9CD6-1BE905792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644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EF24-ECA6-42DA-8B8B-C0F2882AB692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B019-6A7F-4B55-9CD6-1BE905792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54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EF24-ECA6-42DA-8B8B-C0F2882AB692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B019-6A7F-4B55-9CD6-1BE905792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770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EF24-ECA6-42DA-8B8B-C0F2882AB692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B019-6A7F-4B55-9CD6-1BE905792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071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EF24-ECA6-42DA-8B8B-C0F2882AB692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B019-6A7F-4B55-9CD6-1BE905792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453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EF24-ECA6-42DA-8B8B-C0F2882AB692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B019-6A7F-4B55-9CD6-1BE905792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983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9EF24-ECA6-42DA-8B8B-C0F2882AB692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1B019-6A7F-4B55-9CD6-1BE905792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942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569EF24-ECA6-42DA-8B8B-C0F2882AB692}" type="datetimeFigureOut">
              <a:rPr lang="ru-RU" smtClean="0"/>
              <a:t>13.02.2018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751B019-6A7F-4B55-9CD6-1BE9057928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1480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257" y="365124"/>
            <a:ext cx="11673444" cy="61372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Муниципальный этап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республиканской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викторины</a:t>
            </a:r>
            <a:b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«Славные страницы военной истории»,</a:t>
            </a:r>
            <a:b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dirty="0">
                <a:latin typeface="Arial" panose="020B0604020202020204" pitchFamily="34" charset="0"/>
                <a:cs typeface="Arial" panose="020B0604020202020204" pitchFamily="34" charset="0"/>
              </a:rPr>
              <a:t>посвящённой 75-летию разгрома советскими войсками немецко-фашистских войск в Сталинградской битве, </a:t>
            </a:r>
            <a:r>
              <a:rPr lang="ru-RU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1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50-летию </a:t>
            </a:r>
            <a:r>
              <a:rPr lang="ru-RU" sz="3100" dirty="0">
                <a:latin typeface="Arial" panose="020B0604020202020204" pitchFamily="34" charset="0"/>
                <a:cs typeface="Arial" panose="020B0604020202020204" pitchFamily="34" charset="0"/>
              </a:rPr>
              <a:t>поискового движения Республики Татарстан и 100-летию образования Красной Армии и военных комиссариатов</a:t>
            </a:r>
            <a:br>
              <a:rPr lang="ru-RU" sz="31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349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5046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Всем участникам Сталинградского сражения вручалась особая медаль. Как она называлась?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908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286" y="754744"/>
            <a:ext cx="4400467" cy="564605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«За оборону Сталинграда»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http://numizmatov.com/wp-content/uploads/2014/06/medal-za-oboronu-stalingra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656" y="406400"/>
            <a:ext cx="6444344" cy="6137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480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999" y="365124"/>
            <a:ext cx="11117943" cy="613727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6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Сталинград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был в значительной степени, почти полностью, захвачен немцами. В руках советских войск оставалась узкая полоска волжского берега и несколько отрезанных друг от друга плацдармов, одним из которых командовал командир дивизии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Людников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называли тогда этот плацдарм?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438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40589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остров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Людникова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138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365125"/>
            <a:ext cx="11422743" cy="602116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7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Сталинграде есть высокий холм, высота, с которой просматривается весь город. За эту высоту шли кровопролитные бои, она несколько раз переходила из рук в руки. Сегодня на этой высоте стоит величественный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монумент.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называется эта высота и какое название носит этот памятник?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05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629" y="232229"/>
            <a:ext cx="11814628" cy="132079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Мамаев курган, монумент «Родина-мать»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8" descr="http://s1.1zoom.ru/b5050/744/305861-alexfas01_3840x21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31" y="1092530"/>
            <a:ext cx="9778212" cy="550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51746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514" y="391886"/>
            <a:ext cx="11252200" cy="618704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8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Бои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 развалинах Сталинграда носили изматывающий кровопролитный характер, сопровождались ночными вылазками штурмовых групп, рукопашными схватками за отдельные дома и даже этажи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зданий.</a:t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немцы между собой назвали эти бои?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33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92246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«крысиная война» /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Rattenkrieg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32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93732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9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Назовите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примерное количество (число) немцев и их союзников (румын, венгров, итальянцев), попавших в окружение в районе Сталинграда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81719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60338"/>
            <a:ext cx="11422743" cy="102983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300-330 тыс.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https://militaryarms.ru/wp-content/uploads/2017/09/plenny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1086" y="1088571"/>
            <a:ext cx="8431529" cy="563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195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629" y="365125"/>
            <a:ext cx="11030857" cy="6093732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Расшифруйте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аббревиатуру </a:t>
            </a:r>
            <a:r>
              <a:rPr lang="ru-RU" sz="4400" u="sng" dirty="0">
                <a:latin typeface="Arial" panose="020B0604020202020204" pitchFamily="34" charset="0"/>
                <a:cs typeface="Arial" panose="020B0604020202020204" pitchFamily="34" charset="0"/>
              </a:rPr>
              <a:t>РККА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в каком году она появилась?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7827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19561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10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Операция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окружению гитлеровских войск под Сталинградом носила кодовое название…..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493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79218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«Уран»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308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174172"/>
            <a:ext cx="11408228" cy="64298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11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Логично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что в обороне Сталинграда участвовал прежде всего Сталинградский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фронт.</a:t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был ещё один фронт, сыгравший огромную роль в обороне города – его бойцы и командиры также получили медали «За оборону Сталинграда».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Назовите его.</a:t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Подсказка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: название этого фронта образовано от названия одной из русских рек</a:t>
            </a:r>
            <a:r>
              <a:rPr lang="ru-RU" sz="31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1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130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92132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Донской фронт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195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138" y="365125"/>
            <a:ext cx="11245932" cy="629693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12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Закончите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фразу, которую произнёс один немецкий солдат, побывавший на Сталинградском фронте: «В Европе мы за один месяц могли захватить несколько городов и даже государств, а в Сталинграде за это же время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смогли ……………..……………………………».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967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514" y="365125"/>
            <a:ext cx="10831286" cy="5803446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«В Европе мы за один месяц могли захватить несколько городов и даже государств, а в Сталинграде за это же время смогли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«…перейти на другую улицу»</a:t>
            </a:r>
            <a:b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1369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19561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13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Среди уроженцев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алексеевского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района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есть Герой Советского Союза, который принимал участие в Сталинградской битве.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Назовите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его имя.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498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509" y="365125"/>
            <a:ext cx="11021291" cy="5788932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Хабибулла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Хайруллин, с. Сухие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Курнали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/с оговоркой –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И.Кочнев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./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2336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384" y="365125"/>
            <a:ext cx="11009416" cy="5832475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14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каком году Волгограду было присвоено почётное звание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Город-герой»?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11919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5046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1965г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3725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42189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Рабоче-крестьянская красная армия, 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1918г.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013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50189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15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Волгоградской области есть небольшой город, который сыграл заметную роль в Сталинградской битве. В 2010 году этому городу с несколько забавным названием было присвоено почётное звание «Город воинской славы». Это….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0806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26383"/>
            <a:ext cx="10515600" cy="5803446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Калач-на-Дону, или Калач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5497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135" y="365125"/>
            <a:ext cx="10985665" cy="5934075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16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называлась немецкая тюрьма, в которой содержался Муса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Джалиль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88125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4" y="365125"/>
            <a:ext cx="2822368" cy="5600246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Моабит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://mufti-ural.ru/images/moab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959" y="594912"/>
            <a:ext cx="8662775" cy="559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324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93732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17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Назовите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полное имя Мусы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Джалиля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в каком году был напечатан первый сборник его стихов?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3624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5046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Муса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Мустафович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Залилов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1925 год, 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Барабыз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 /«Мы идём»/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703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7761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18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Назовите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лауреатов республиканской премии имени Мусы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Джалиля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4188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629" y="232229"/>
            <a:ext cx="10715171" cy="6415314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Среди лауреатов премии имени Мусы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Джалиля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Ильдар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Юзиев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Василь Маликов 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Туфан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Миннуллин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Разил Валиев 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Роберт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Миннуллин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Римма Ибрагимова 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Шамиль Бариев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Мирсаид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Яруллин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Ренат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Харис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Рашид Абдуллин</a:t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Зульфат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3155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509" y="365125"/>
            <a:ext cx="11021291" cy="5876018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19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Муса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Джалиль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воевал, был ранен и попал в плен на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Волховском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фронте. Его военная специальность – «корреспондент армейской газеты 2-й Ударной Армии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называлась эта газета?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4510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76018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газета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«Отвага»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2818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5046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какой великой русской реке стоит город Сталинград и как сейчас называется этот город?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9987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8733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20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в каком месте впервые был организован массовый поиск незахороненных останков бойцов Красной армии?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06070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013" y="365125"/>
            <a:ext cx="10878787" cy="5846989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анция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Мясной Бор, Новгородская область, где в 1942 году попала в окружение 2-я Ударная армия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Волховского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фронта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4664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857" y="365125"/>
            <a:ext cx="11437257" cy="607921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21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территорией, где впервые был организован поиск незахороненных останков бойцов Красной армии, закрепилось неофициальное название, которое затем распространилось на другие районы, где массово погибали солдаты и где работают поисковые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экспедиции.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звучит это неофициальное название?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3906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93732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«Долина смерти»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5520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7441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22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Этот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предмет (вещь) считается наиболее ценной и важной находкой для поисковиков – с его помощью можно установить личность погибшего незахороненного бойца.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это?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9155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831" y="365125"/>
            <a:ext cx="5390076" cy="607921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медальон; </a:t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смертный медальон, </a:t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капсула медальона, </a:t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личный опознавательный </a:t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знак (ЛОЗ)</a:t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://www.museum.ru/imgB.asp?682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573" y="365125"/>
            <a:ext cx="5631542" cy="62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7581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03446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23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назывались первые поисковые отряды следопытов в Татарстане?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68143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21161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«Снежный десант»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6862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9904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24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Большие, многочисленные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поисковые экспедиции на местах боёв традиционно именуются этим устойчивым словосочетанием.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9155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92132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«Вахта Памяти»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002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9904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река Волга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Волгоград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7766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6470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25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Сталинградское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сражение, длившееся около 200 дней, традиционно принято условно делить на оборонительную и наступательную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фазы.</a:t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Назовите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дату начала контрнаступления советских войск под Сталинградом.  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9747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58304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19 ноября 1942 г.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015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77618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Датой начала Сталинградской битвы считается….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386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9904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17 июля 1942 года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805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63104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 вопрос: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Назовите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имя прославленного советского военачальника, с именем которого связывают наиболее тяжёлые дни обороны Сталинграда, которой он командовал?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889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005" y="365125"/>
            <a:ext cx="2921330" cy="5890532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Василий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Иванович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Чуйков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://visualrian.ru/images/old_preview/47/85/478536_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337" y="210745"/>
            <a:ext cx="4533242" cy="5483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artyushenkooleg.ru/wp-oleg/wp-content/uploads/2015/11/CHujkov-v-kite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916" y="1472541"/>
            <a:ext cx="3984949" cy="518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0720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Небеса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а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Небесная</Template>
  <TotalTime>179</TotalTime>
  <Words>137</Words>
  <Application>Microsoft Office PowerPoint</Application>
  <PresentationFormat>Широкоэкранный</PresentationFormat>
  <Paragraphs>51</Paragraphs>
  <Slides>51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5" baseType="lpstr">
      <vt:lpstr>Arial</vt:lpstr>
      <vt:lpstr>Calibri</vt:lpstr>
      <vt:lpstr>Calibri Light</vt:lpstr>
      <vt:lpstr>Небеса</vt:lpstr>
      <vt:lpstr>Муниципальный этап  республиканской викторины «Славные страницы военной истории», посвящённой 75-летию разгрома советскими войсками немецко-фашистских войск в Сталинградской битве,  50-летию поискового движения Республики Татарстан и 100-летию образования Красной Армии и военных комиссариатов </vt:lpstr>
      <vt:lpstr>1 вопрос:  Расшифруйте аббревиатуру РККА и в каком году она появилась? </vt:lpstr>
      <vt:lpstr>Ответ:  Рабоче-крестьянская красная армия,  1918г.</vt:lpstr>
      <vt:lpstr>2 вопрос:  На какой великой русской реке стоит город Сталинград и как сейчас называется этот город? </vt:lpstr>
      <vt:lpstr>Ответ:  река Волга, Волгоград </vt:lpstr>
      <vt:lpstr>3 вопрос:  Датой начала Сталинградской битвы считается…. </vt:lpstr>
      <vt:lpstr>Ответ:  17 июля 1942 года </vt:lpstr>
      <vt:lpstr>4 вопрос:  Назовите имя прославленного советского военачальника, с именем которого связывают наиболее тяжёлые дни обороны Сталинграда, которой он командовал? </vt:lpstr>
      <vt:lpstr>Ответ:  Василий Иванович  Чуйков </vt:lpstr>
      <vt:lpstr>5 вопрос:  Всем участникам Сталинградского сражения вручалась особая медаль. Как она называлась? </vt:lpstr>
      <vt:lpstr>Ответ:  «За оборону Сталинграда»   </vt:lpstr>
      <vt:lpstr>6 вопрос:  Сталинград был в значительной степени, почти полностью, захвачен немцами. В руках советских войск оставалась узкая полоска волжского берега и несколько отрезанных друг от друга плацдармов, одним из которых командовал командир дивизии Людников.  Как называли тогда этот плацдарм? </vt:lpstr>
      <vt:lpstr>Ответ:  остров Людникова </vt:lpstr>
      <vt:lpstr>7 вопрос:  В Сталинграде есть высокий холм, высота, с которой просматривается весь город. За эту высоту шли кровопролитные бои, она несколько раз переходила из рук в руки. Сегодня на этой высоте стоит величественный монумент.  Как называется эта высота и какое название носит этот памятник? </vt:lpstr>
      <vt:lpstr>Ответ: Мамаев курган, монумент «Родина-мать» </vt:lpstr>
      <vt:lpstr>8 вопрос:  Бои в развалинах Сталинграда носили изматывающий кровопролитный характер, сопровождались ночными вылазками штурмовых групп, рукопашными схватками за отдельные дома и даже этажи зданий.  Как немцы между собой назвали эти бои? </vt:lpstr>
      <vt:lpstr>Ответ:  «крысиная война» /Rattenkrieg/ </vt:lpstr>
      <vt:lpstr>9 вопрос:  Назовите примерное количество (число) немцев и их союзников (румын, венгров, итальянцев), попавших в окружение в районе Сталинграда  </vt:lpstr>
      <vt:lpstr>Ответ: 300-330 тыс.</vt:lpstr>
      <vt:lpstr>10 вопрос:  Операция по окружению гитлеровских войск под Сталинградом носила кодовое название….. </vt:lpstr>
      <vt:lpstr>Ответ:  «Уран» </vt:lpstr>
      <vt:lpstr>11 вопрос:  Логично, что в обороне Сталинграда участвовал прежде всего Сталинградский фронт. Но был ещё один фронт, сыгравший огромную роль в обороне города – его бойцы и командиры также получили медали «За оборону Сталинграда».  Назовите его.  Подсказка: название этого фронта образовано от названия одной из русских рек </vt:lpstr>
      <vt:lpstr>Ответ:  Донской фронт </vt:lpstr>
      <vt:lpstr>12 вопрос:  Закончите фразу, которую произнёс один немецкий солдат, побывавший на Сталинградском фронте: «В Европе мы за один месяц могли захватить несколько городов и даже государств, а в Сталинграде за это же время смогли ……………..……………………………». </vt:lpstr>
      <vt:lpstr>Ответ:   «В Европе мы за один месяц могли захватить несколько городов и даже государств, а в Сталинграде за это же время смогли «…перейти на другую улицу» </vt:lpstr>
      <vt:lpstr>13 вопрос:  Среди уроженцев алексеевского района есть Герой Советского Союза, который принимал участие в Сталинградской битве.   Назовите его имя.   </vt:lpstr>
      <vt:lpstr>Ответ:  Хабибулла Хайруллин, с. Сухие Курнали;  /с оговоркой – И.Кочнев./ </vt:lpstr>
      <vt:lpstr>14 вопрос:  В каком году Волгограду было присвоено почётное звание  «Город-герой»?   </vt:lpstr>
      <vt:lpstr>Ответ:  в 1965г. </vt:lpstr>
      <vt:lpstr>15 вопрос:  В Волгоградской области есть небольшой город, который сыграл заметную роль в Сталинградской битве. В 2010 году этому городу с несколько забавным названием было присвоено почётное звание «Город воинской славы». Это…. </vt:lpstr>
      <vt:lpstr>Ответ:  Калач-на-Дону, или Калач </vt:lpstr>
      <vt:lpstr>16 вопрос:  Как называлась немецкая тюрьма, в которой содержался Муса Джалиль?  </vt:lpstr>
      <vt:lpstr>Ответ:  Моабит </vt:lpstr>
      <vt:lpstr>17 вопрос:  Назовите полное имя Мусы Джалиля и в каком году был напечатан первый сборник его стихов? </vt:lpstr>
      <vt:lpstr>Ответ:  Муса Мустафович Залилов;  1925 год,  «Барабыз» /«Мы идём»/ </vt:lpstr>
      <vt:lpstr>18 вопрос:  Назовите лауреатов республиканской премии имени Мусы Джалиля </vt:lpstr>
      <vt:lpstr>Ответ:  Среди лауреатов премии имени Мусы Джалиля: - Ильдар Юзиев  - Василь Маликов  - Туфан Миннуллин  - Разил Валиев  - Роберт Миннуллин  - Римма Ибрагимова  - Шамиль Бариев - Мирсаид Яруллин - Ренат Харис - Рашид Абдуллин - Зульфат </vt:lpstr>
      <vt:lpstr>19 вопрос:  Муса Джалиль воевал, был ранен и попал в плен на Волховском фронте. Его военная специальность – «корреспондент армейской газеты 2-й Ударной Армии».  Как называлась эта газета? </vt:lpstr>
      <vt:lpstr>Ответ:  газета «Отвага»   </vt:lpstr>
      <vt:lpstr>20 вопрос:  Где, в каком месте впервые был организован массовый поиск незахороненных останков бойцов Красной армии?   </vt:lpstr>
      <vt:lpstr>Ответ:  станция Мясной Бор, Новгородская область, где в 1942 году попала в окружение 2-я Ударная армия Волховского фронта   </vt:lpstr>
      <vt:lpstr>21 вопрос:  За территорией, где впервые был организован поиск незахороненных останков бойцов Красной армии, закрепилось неофициальное название, которое затем распространилось на другие районы, где массово погибали солдаты и где работают поисковые экспедиции.  Как звучит это неофициальное название? </vt:lpstr>
      <vt:lpstr>Ответ:  «Долина смерти» </vt:lpstr>
      <vt:lpstr>22 вопрос:  Этот предмет (вещь) считается наиболее ценной и важной находкой для поисковиков – с его помощью можно установить личность погибшего незахороненного бойца.   Что это? </vt:lpstr>
      <vt:lpstr>Ответ:  - медальон;  - смертный медальон,  - капсула медальона,  - личный опознавательный  знак (ЛОЗ) </vt:lpstr>
      <vt:lpstr>23 вопрос:  Как назывались первые поисковые отряды следопытов в Татарстане?   </vt:lpstr>
      <vt:lpstr>Ответ:  «Снежный десант» </vt:lpstr>
      <vt:lpstr>24 вопрос:  Большие, многочисленные поисковые экспедиции на местах боёв традиционно именуются этим устойчивым словосочетанием. </vt:lpstr>
      <vt:lpstr>Ответ:  «Вахта Памяти» </vt:lpstr>
      <vt:lpstr>25 вопрос:  Сталинградское сражение, длившееся около 200 дней, традиционно принято условно делить на оборонительную и наступательную фазы.  Назовите дату начала контрнаступления советских войск под Сталинградом.   </vt:lpstr>
      <vt:lpstr>Ответ:  19 ноября 1942 г.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Муниципальный этап  республиканской викторины «Славные страницы военной истории», посвящённой 75-летию разгрома советскими войсками немецко-фашистских войск в Сталинградской битве, 50-летию поискового движения Республики Татарстан и 100-летию образования Красной Армии и военных комиссариатов </dc:title>
  <dc:creator>Андрей</dc:creator>
  <cp:lastModifiedBy>Андрей</cp:lastModifiedBy>
  <cp:revision>32</cp:revision>
  <dcterms:created xsi:type="dcterms:W3CDTF">2018-02-13T17:47:41Z</dcterms:created>
  <dcterms:modified xsi:type="dcterms:W3CDTF">2018-02-13T20:46:46Z</dcterms:modified>
</cp:coreProperties>
</file>